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3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6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64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92.png"/><Relationship Id="rId39" Type="http://schemas.openxmlformats.org/officeDocument/2006/relationships/image" Target="../media/image143.png"/><Relationship Id="rId21" Type="http://schemas.openxmlformats.org/officeDocument/2006/relationships/image" Target="../media/image126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20" Type="http://schemas.openxmlformats.org/officeDocument/2006/relationships/image" Target="../media/image125.png"/><Relationship Id="rId41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92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30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32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31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3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4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32.png"/><Relationship Id="rId5" Type="http://schemas.openxmlformats.org/officeDocument/2006/relationships/image" Target="../media/image187.png"/><Relationship Id="rId15" Type="http://schemas.openxmlformats.org/officeDocument/2006/relationships/image" Target="../media/image195.png"/><Relationship Id="rId10" Type="http://schemas.openxmlformats.org/officeDocument/2006/relationships/image" Target="../media/image13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9" Type="http://schemas.openxmlformats.org/officeDocument/2006/relationships/image" Target="../media/image194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30.png"/><Relationship Id="rId41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40" Type="http://schemas.openxmlformats.org/officeDocument/2006/relationships/image" Target="../media/image240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38" Type="http://schemas.openxmlformats.org/officeDocument/2006/relationships/image" Target="../media/image2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4" Type="http://schemas.openxmlformats.org/officeDocument/2006/relationships/image" Target="../media/image19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png"/><Relationship Id="rId18" Type="http://schemas.openxmlformats.org/officeDocument/2006/relationships/image" Target="../media/image260.png"/><Relationship Id="rId26" Type="http://schemas.openxmlformats.org/officeDocument/2006/relationships/image" Target="../media/image196.png"/><Relationship Id="rId39" Type="http://schemas.openxmlformats.org/officeDocument/2006/relationships/image" Target="../media/image279.png"/><Relationship Id="rId21" Type="http://schemas.openxmlformats.org/officeDocument/2006/relationships/image" Target="../media/image263.png"/><Relationship Id="rId34" Type="http://schemas.openxmlformats.org/officeDocument/2006/relationships/image" Target="../media/image275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29" Type="http://schemas.openxmlformats.org/officeDocument/2006/relationships/image" Target="../media/image270.png"/><Relationship Id="rId41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6.png"/><Relationship Id="rId32" Type="http://schemas.openxmlformats.org/officeDocument/2006/relationships/image" Target="../media/image273.png"/><Relationship Id="rId37" Type="http://schemas.openxmlformats.org/officeDocument/2006/relationships/image" Target="../media/image197.png"/><Relationship Id="rId40" Type="http://schemas.openxmlformats.org/officeDocument/2006/relationships/image" Target="../media/image280.png"/><Relationship Id="rId5" Type="http://schemas.openxmlformats.org/officeDocument/2006/relationships/image" Target="../media/image248.png"/><Relationship Id="rId15" Type="http://schemas.openxmlformats.org/officeDocument/2006/relationships/image" Target="../media/image195.png"/><Relationship Id="rId23" Type="http://schemas.openxmlformats.org/officeDocument/2006/relationships/image" Target="../media/image265.pn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10" Type="http://schemas.openxmlformats.org/officeDocument/2006/relationships/image" Target="../media/image253.png"/><Relationship Id="rId19" Type="http://schemas.openxmlformats.org/officeDocument/2006/relationships/image" Target="../media/image261.png"/><Relationship Id="rId31" Type="http://schemas.openxmlformats.org/officeDocument/2006/relationships/image" Target="../media/image27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4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12" Type="http://schemas.openxmlformats.org/officeDocument/2006/relationships/image" Target="../media/image255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33" Type="http://schemas.openxmlformats.org/officeDocument/2006/relationships/image" Target="../media/image274.png"/><Relationship Id="rId38" Type="http://schemas.openxmlformats.org/officeDocument/2006/relationships/image" Target="../media/image2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190.png"/><Relationship Id="rId4" Type="http://schemas.openxmlformats.org/officeDocument/2006/relationships/image" Target="../media/image284.png"/><Relationship Id="rId9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189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98.png"/><Relationship Id="rId7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66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1.png"/><Relationship Id="rId7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3.png"/><Relationship Id="rId10" Type="http://schemas.openxmlformats.org/officeDocument/2006/relationships/image" Target="../media/image337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837AD1-179B-E889-4091-06435EFD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34" y="1649199"/>
            <a:ext cx="1453627" cy="24661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51" y="4725381"/>
            <a:ext cx="1467419" cy="1643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-12.3424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416421" y="2767537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33" y="2259005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9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8046217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2232532" y="21286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2" y="2405610"/>
            <a:ext cx="2018873" cy="229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4757883" y="3152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74422</TotalTime>
  <Words>1002</Words>
  <Application>Microsoft Office PowerPoint</Application>
  <PresentationFormat>Widescreen</PresentationFormat>
  <Paragraphs>195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272</cp:revision>
  <dcterms:created xsi:type="dcterms:W3CDTF">2023-07-26T17:49:20Z</dcterms:created>
  <dcterms:modified xsi:type="dcterms:W3CDTF">2025-04-06T02:03:04Z</dcterms:modified>
</cp:coreProperties>
</file>